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946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24-01-2025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73BD51-EA42-8902-AD58-07D2FA8CF1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320738"/>
            <a:ext cx="12192000" cy="553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BCC83-55AA-8C18-2D70-2B480D2E9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320738"/>
            <a:ext cx="12192000" cy="553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401</Words>
  <Application>Microsoft Office PowerPoint</Application>
  <PresentationFormat>Widescreen</PresentationFormat>
  <Paragraphs>39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Microsoft Sans Serif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Satish Dhawale</cp:lastModifiedBy>
  <cp:revision>12</cp:revision>
  <dcterms:created xsi:type="dcterms:W3CDTF">2025-01-20T11:39:00Z</dcterms:created>
  <dcterms:modified xsi:type="dcterms:W3CDTF">2025-01-24T16:50:04Z</dcterms:modified>
</cp:coreProperties>
</file>

<file path=docProps/thumbnail.jpeg>
</file>